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26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011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2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8848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635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1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92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95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2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67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64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2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B949A-D31C-4057-9B6B-320A8950E9A2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439F5-5FA4-42BD-8079-10E424EA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99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" name="Rectangle 2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D29284-B4D0-4A57-8AF5-A68508913E47}"/>
              </a:ext>
            </a:extLst>
          </p:cNvPr>
          <p:cNvGrpSpPr/>
          <p:nvPr/>
        </p:nvGrpSpPr>
        <p:grpSpPr>
          <a:xfrm>
            <a:off x="1211380" y="1131994"/>
            <a:ext cx="9771117" cy="4590386"/>
            <a:chOff x="1260629" y="494436"/>
            <a:chExt cx="7137646" cy="33532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0D47F4-D788-4DEB-853D-F5073B01FE87}"/>
                </a:ext>
              </a:extLst>
            </p:cNvPr>
            <p:cNvSpPr txBox="1"/>
            <p:nvPr/>
          </p:nvSpPr>
          <p:spPr>
            <a:xfrm>
              <a:off x="1260629" y="494436"/>
              <a:ext cx="7137646" cy="156966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GB" sz="3100" b="1">
                  <a:latin typeface="Times New Roman" panose="02020603050405020304" pitchFamily="18" charset="0"/>
                </a:rPr>
                <a:t>Nanotechnology/ B490</a:t>
              </a:r>
            </a:p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GB" sz="3100" b="1">
                  <a:latin typeface="Times New Roman" panose="02020603050405020304" pitchFamily="18" charset="0"/>
                </a:rPr>
                <a:t>Biology Department </a:t>
              </a:r>
            </a:p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GB" sz="3100" b="1">
                  <a:latin typeface="Times New Roman" panose="02020603050405020304" pitchFamily="18" charset="0"/>
                </a:rPr>
                <a:t>Science College</a:t>
              </a:r>
            </a:p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GB" sz="3100" b="1">
                  <a:latin typeface="Times New Roman" panose="02020603050405020304" pitchFamily="18" charset="0"/>
                </a:rPr>
                <a:t>First Semester  2021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C33E6E-155E-4D0B-B52F-FA70F0E5C71B}"/>
                </a:ext>
              </a:extLst>
            </p:cNvPr>
            <p:cNvSpPr txBox="1"/>
            <p:nvPr/>
          </p:nvSpPr>
          <p:spPr>
            <a:xfrm flipH="1">
              <a:off x="3053917" y="2831977"/>
              <a:ext cx="3959441" cy="101566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4300"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 Lecture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4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42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FC60A91-A95D-4A89-A978-D58D04162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42" t="20327" r="9461" b="8528"/>
          <a:stretch/>
        </p:blipFill>
        <p:spPr bwMode="auto">
          <a:xfrm>
            <a:off x="495300" y="485775"/>
            <a:ext cx="11210925" cy="58959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166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19830F6-9B7B-49D5-9E64-42854146A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3" t="19854" r="13450" b="14437"/>
          <a:stretch/>
        </p:blipFill>
        <p:spPr bwMode="auto">
          <a:xfrm>
            <a:off x="504825" y="485775"/>
            <a:ext cx="11210925" cy="588644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5703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BBFB97-C005-42AF-82DA-EDFA977F3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9" t="20564" r="13450" b="18218"/>
          <a:stretch/>
        </p:blipFill>
        <p:spPr bwMode="auto">
          <a:xfrm>
            <a:off x="504825" y="447675"/>
            <a:ext cx="11201400" cy="594359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719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112F99D-F945-41DC-8A13-E5ABC1381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2" t="20564" r="13849" b="12310"/>
          <a:stretch/>
        </p:blipFill>
        <p:spPr bwMode="auto">
          <a:xfrm>
            <a:off x="476251" y="476251"/>
            <a:ext cx="11220450" cy="589597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73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chart, application, table, Excel, pie chart&#10;&#10;Description automatically generated">
            <a:extLst>
              <a:ext uri="{FF2B5EF4-FFF2-40B4-BE49-F238E27FC236}">
                <a16:creationId xmlns:a16="http://schemas.microsoft.com/office/drawing/2014/main" id="{410D80C6-5DCD-4387-959E-387D60267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5" t="19382" r="7202" b="8765"/>
          <a:stretch/>
        </p:blipFill>
        <p:spPr bwMode="auto">
          <a:xfrm>
            <a:off x="1362074" y="552451"/>
            <a:ext cx="9582151" cy="576262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876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FD774-2202-4231-95CF-57C0FD404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97" y="499618"/>
            <a:ext cx="4743099" cy="5858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2919E-9771-48A9-A169-7C2EE8A5C43F}"/>
              </a:ext>
            </a:extLst>
          </p:cNvPr>
          <p:cNvSpPr txBox="1"/>
          <p:nvPr/>
        </p:nvSpPr>
        <p:spPr>
          <a:xfrm>
            <a:off x="2181726" y="946484"/>
            <a:ext cx="64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ماهي الاسئلة التي تجيب عنها المحاضره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2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9BB9E85-7B3D-469D-BF43-7DEBEB7A8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11" t="19381" r="8797" b="7347"/>
          <a:stretch/>
        </p:blipFill>
        <p:spPr bwMode="auto">
          <a:xfrm>
            <a:off x="772357" y="479394"/>
            <a:ext cx="10688715" cy="585926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269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C4291-5E9C-4004-9BF2-3C6D71306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476" y="1131994"/>
            <a:ext cx="667692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6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7D88E3E-580A-45B6-AC33-EC269EDDD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3" t="19854" r="9195" b="9947"/>
          <a:stretch/>
        </p:blipFill>
        <p:spPr bwMode="auto">
          <a:xfrm>
            <a:off x="485775" y="476250"/>
            <a:ext cx="11210925" cy="588645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782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E8F6A5-3239-4548-AD09-ED167CF0F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3" t="20326" r="8797" b="8529"/>
          <a:stretch/>
        </p:blipFill>
        <p:spPr bwMode="auto">
          <a:xfrm>
            <a:off x="466725" y="457200"/>
            <a:ext cx="11249025" cy="59436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246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05F49B-C1A8-477B-B5D4-BC858B67E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457201"/>
            <a:ext cx="7915275" cy="59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5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C43629-FB7F-409C-9830-2FADDB891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97" t="22927" r="25150" b="11601"/>
          <a:stretch/>
        </p:blipFill>
        <p:spPr bwMode="auto">
          <a:xfrm>
            <a:off x="1838325" y="504825"/>
            <a:ext cx="9344025" cy="588644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788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B88E102-8126-4647-902D-0AC01CE5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77" t="20563" r="10924" b="8529"/>
          <a:stretch/>
        </p:blipFill>
        <p:spPr bwMode="auto">
          <a:xfrm>
            <a:off x="962026" y="485775"/>
            <a:ext cx="10734674" cy="590549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49959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19</Words>
  <Application>Microsoft Office PowerPoint</Application>
  <PresentationFormat>Widescreen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Alyaa Albadr</dc:creator>
  <cp:lastModifiedBy>Alyaa Albadr</cp:lastModifiedBy>
  <cp:revision>1</cp:revision>
  <dcterms:created xsi:type="dcterms:W3CDTF">2021-10-25T11:54:42Z</dcterms:created>
  <dcterms:modified xsi:type="dcterms:W3CDTF">2021-10-25T12:34:16Z</dcterms:modified>
</cp:coreProperties>
</file>